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3" r:id="rId5"/>
    <p:sldId id="262" r:id="rId6"/>
    <p:sldId id="264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74" d="100"/>
          <a:sy n="74" d="100"/>
        </p:scale>
        <p:origin x="-6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43E13-CBCA-AE43-A50B-432CA9767984}" type="datetimeFigureOut">
              <a:rPr lang="en-US" smtClean="0"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44EB3-B523-7A4E-A26A-E134A3E6A4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43E13-CBCA-AE43-A50B-432CA9767984}" type="datetimeFigureOut">
              <a:rPr lang="en-US" smtClean="0"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44EB3-B523-7A4E-A26A-E134A3E6A4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43E13-CBCA-AE43-A50B-432CA9767984}" type="datetimeFigureOut">
              <a:rPr lang="en-US" smtClean="0"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44EB3-B523-7A4E-A26A-E134A3E6A4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43E13-CBCA-AE43-A50B-432CA9767984}" type="datetimeFigureOut">
              <a:rPr lang="en-US" smtClean="0"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44EB3-B523-7A4E-A26A-E134A3E6A4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43E13-CBCA-AE43-A50B-432CA9767984}" type="datetimeFigureOut">
              <a:rPr lang="en-US" smtClean="0"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44EB3-B523-7A4E-A26A-E134A3E6A4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43E13-CBCA-AE43-A50B-432CA9767984}" type="datetimeFigureOut">
              <a:rPr lang="en-US" smtClean="0"/>
              <a:t>2/8/11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44EB3-B523-7A4E-A26A-E134A3E6A4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43E13-CBCA-AE43-A50B-432CA9767984}" type="datetimeFigureOut">
              <a:rPr lang="en-US" smtClean="0"/>
              <a:t>2/8/11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44EB3-B523-7A4E-A26A-E134A3E6A4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43E13-CBCA-AE43-A50B-432CA9767984}" type="datetimeFigureOut">
              <a:rPr lang="en-US" smtClean="0"/>
              <a:t>2/8/11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44EB3-B523-7A4E-A26A-E134A3E6A4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43E13-CBCA-AE43-A50B-432CA9767984}" type="datetimeFigureOut">
              <a:rPr lang="en-US" smtClean="0"/>
              <a:t>2/8/11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44EB3-B523-7A4E-A26A-E134A3E6A4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43E13-CBCA-AE43-A50B-432CA9767984}" type="datetimeFigureOut">
              <a:rPr lang="en-US" smtClean="0"/>
              <a:t>2/8/11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44EB3-B523-7A4E-A26A-E134A3E6A4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43E13-CBCA-AE43-A50B-432CA9767984}" type="datetimeFigureOut">
              <a:rPr lang="en-US" smtClean="0"/>
              <a:t>2/8/11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44EB3-B523-7A4E-A26A-E134A3E6A4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43E13-CBCA-AE43-A50B-432CA9767984}" type="datetimeFigureOut">
              <a:rPr lang="en-US" smtClean="0"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44EB3-B523-7A4E-A26A-E134A3E6A46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hp" TargetMode="External"/><Relationship Id="rId4" Type="http://schemas.openxmlformats.org/officeDocument/2006/relationships/hyperlink" Target="http://www.tsa.gov/press/releases/2011/0201.sht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sa.gov/index.s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Emily O’Neill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600200"/>
            <a:ext cx="5461000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Started soon after 9/11</a:t>
            </a:r>
          </a:p>
          <a:p>
            <a:pPr lvl="1"/>
            <a:r>
              <a:rPr lang="en-US" dirty="0" smtClean="0"/>
              <a:t>To ensure the safety of America’s Transportation Agencies</a:t>
            </a:r>
          </a:p>
          <a:p>
            <a:r>
              <a:rPr lang="en-US" dirty="0" smtClean="0"/>
              <a:t>Official beginning:</a:t>
            </a:r>
          </a:p>
          <a:p>
            <a:pPr lvl="1"/>
            <a:r>
              <a:rPr lang="en-US" dirty="0" smtClean="0"/>
              <a:t>Congress passed </a:t>
            </a:r>
            <a:r>
              <a:rPr lang="en-US" u="sng" dirty="0" smtClean="0"/>
              <a:t>Aviation and Transportation Security Act</a:t>
            </a:r>
          </a:p>
          <a:p>
            <a:pPr lvl="2"/>
            <a:r>
              <a:rPr lang="en-US" dirty="0" smtClean="0"/>
              <a:t>November 19, 2001</a:t>
            </a:r>
          </a:p>
          <a:p>
            <a:pPr lvl="2"/>
            <a:r>
              <a:rPr lang="en-US" dirty="0" smtClean="0"/>
              <a:t>Officially established administration </a:t>
            </a:r>
          </a:p>
          <a:p>
            <a:r>
              <a:rPr lang="en-US" dirty="0" smtClean="0"/>
              <a:t>In March 2003</a:t>
            </a:r>
          </a:p>
          <a:p>
            <a:pPr lvl="1"/>
            <a:r>
              <a:rPr lang="en-US" dirty="0" smtClean="0"/>
              <a:t>TSA was moved from the Department of Transportation to the Department of Homeland Security</a:t>
            </a:r>
          </a:p>
          <a:p>
            <a:r>
              <a:rPr lang="en-US" dirty="0" smtClean="0"/>
              <a:t>Department of Homeland Security</a:t>
            </a:r>
          </a:p>
          <a:p>
            <a:pPr lvl="1"/>
            <a:r>
              <a:rPr lang="en-US" dirty="0" smtClean="0"/>
              <a:t>Controlled by the Executive Branch of Government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0"/>
            <a:ext cx="1821434" cy="1924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 of TSA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“The Transportation Security Administration protects the Nation’s transportation systems to ensure freedom of movement for people and commerce.”</a:t>
            </a:r>
          </a:p>
          <a:p>
            <a:pPr lvl="1"/>
            <a:r>
              <a:rPr lang="en-US" dirty="0" smtClean="0"/>
              <a:t>Allow people of this country to travel safely and freely</a:t>
            </a:r>
          </a:p>
          <a:p>
            <a:pPr lvl="1"/>
            <a:r>
              <a:rPr lang="en-US" dirty="0" smtClean="0"/>
              <a:t>Set a high standard of travel through its processes and technologies 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Jurisdiction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Executive Branch</a:t>
            </a:r>
          </a:p>
          <a:p>
            <a:pPr lvl="1"/>
            <a:r>
              <a:rPr lang="en-US" dirty="0" smtClean="0"/>
              <a:t>Department of Homeland Security</a:t>
            </a:r>
          </a:p>
          <a:p>
            <a:pPr lvl="2"/>
            <a:r>
              <a:rPr lang="en-US" dirty="0" smtClean="0"/>
              <a:t>Transportation Security Administration</a:t>
            </a:r>
          </a:p>
          <a:p>
            <a:pPr lvl="3"/>
            <a:r>
              <a:rPr lang="en-US" dirty="0" smtClean="0"/>
              <a:t>All travelers</a:t>
            </a:r>
          </a:p>
          <a:p>
            <a:pPr lvl="3"/>
            <a:r>
              <a:rPr lang="en-US" dirty="0" smtClean="0"/>
              <a:t>Traveling regulations</a:t>
            </a:r>
          </a:p>
          <a:p>
            <a:pPr lvl="3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3429000"/>
            <a:ext cx="3733800" cy="28026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Story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Technology</a:t>
            </a:r>
          </a:p>
          <a:p>
            <a:pPr lvl="1"/>
            <a:r>
              <a:rPr lang="en-US" dirty="0" smtClean="0"/>
              <a:t>Imaging Detection Software</a:t>
            </a:r>
          </a:p>
          <a:p>
            <a:pPr lvl="1"/>
            <a:r>
              <a:rPr lang="en-US" dirty="0" smtClean="0"/>
              <a:t>More Private</a:t>
            </a:r>
          </a:p>
          <a:p>
            <a:pPr lvl="1"/>
            <a:r>
              <a:rPr lang="en-US" dirty="0" smtClean="0"/>
              <a:t>Efficient</a:t>
            </a:r>
          </a:p>
          <a:p>
            <a:pPr lvl="1"/>
            <a:r>
              <a:rPr lang="en-US" dirty="0" smtClean="0"/>
              <a:t>Currently being tested</a:t>
            </a:r>
          </a:p>
          <a:p>
            <a:pPr lvl="1"/>
            <a:r>
              <a:rPr lang="en-US" dirty="0" smtClean="0"/>
              <a:t>Does not require physical contact</a:t>
            </a:r>
          </a:p>
          <a:p>
            <a:pPr lvl="1"/>
            <a:r>
              <a:rPr lang="en-US" dirty="0" smtClean="0"/>
              <a:t>Indicate location of weapon on person through the IDS, not by individual searches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It Needed?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Yes.</a:t>
            </a:r>
          </a:p>
          <a:p>
            <a:pPr lvl="1"/>
            <a:r>
              <a:rPr lang="en-US" dirty="0" smtClean="0"/>
              <a:t>USA is a powerful nation</a:t>
            </a:r>
          </a:p>
          <a:p>
            <a:pPr lvl="1"/>
            <a:r>
              <a:rPr lang="en-US" dirty="0" smtClean="0"/>
              <a:t>Vulnerable </a:t>
            </a:r>
          </a:p>
          <a:p>
            <a:pPr lvl="1"/>
            <a:r>
              <a:rPr lang="en-US" dirty="0" smtClean="0"/>
              <a:t>Prevent another 9/11</a:t>
            </a:r>
          </a:p>
          <a:p>
            <a:pPr lvl="1"/>
            <a:r>
              <a:rPr lang="en-US" dirty="0" smtClean="0"/>
              <a:t>Ensures safety for traveling</a:t>
            </a:r>
          </a:p>
          <a:p>
            <a:pPr lvl="2"/>
            <a:r>
              <a:rPr lang="en-US" dirty="0" smtClean="0"/>
              <a:t>Airports</a:t>
            </a:r>
          </a:p>
          <a:p>
            <a:pPr lvl="2"/>
            <a:r>
              <a:rPr lang="en-US" dirty="0" smtClean="0"/>
              <a:t>Transit systems</a:t>
            </a:r>
          </a:p>
          <a:p>
            <a:pPr lvl="2"/>
            <a:r>
              <a:rPr lang="en-US" dirty="0" smtClean="0"/>
              <a:t>Trains</a:t>
            </a:r>
          </a:p>
          <a:p>
            <a:pPr lvl="2"/>
            <a:r>
              <a:rPr lang="en-US" dirty="0" smtClean="0"/>
              <a:t>Etc.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1375" y="2438400"/>
            <a:ext cx="3882625" cy="32210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Leaders of TSA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17638"/>
            <a:ext cx="3816350" cy="47704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1417638"/>
            <a:ext cx="4136218" cy="47704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22575" y="1448416"/>
            <a:ext cx="2901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J. Pistole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800600" y="1448416"/>
            <a:ext cx="19264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Gale D. Rossides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http://www.tsa.gov/index.shtm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http://www.google.com/imghp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http://www.tsa.gov/press/releases/2011/0201.shtm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1295</TotalTime>
  <Words>225</Words>
  <Application>Microsoft Macintosh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History </vt:lpstr>
      <vt:lpstr>Mission of TSA</vt:lpstr>
      <vt:lpstr>Jurisdiction</vt:lpstr>
      <vt:lpstr>Current Story </vt:lpstr>
      <vt:lpstr>Is It Needed?</vt:lpstr>
      <vt:lpstr>Leaders of TSA</vt:lpstr>
      <vt:lpstr>Works Cited</vt:lpstr>
    </vt:vector>
  </TitlesOfParts>
  <Company>Peoria Notre Dame High School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Emily O'Neill</dc:creator>
  <cp:lastModifiedBy>Emily O'Neill</cp:lastModifiedBy>
  <cp:revision>11</cp:revision>
  <dcterms:created xsi:type="dcterms:W3CDTF">2011-02-08T19:18:35Z</dcterms:created>
  <dcterms:modified xsi:type="dcterms:W3CDTF">2011-02-09T16:53:54Z</dcterms:modified>
</cp:coreProperties>
</file>